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Default Extension="png" ContentType="image/png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custDataLst>
    <p:tags r:id="rId11"/>
  </p:custDataLst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77A9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25" autoAdjust="0"/>
    <p:restoredTop sz="94660"/>
  </p:normalViewPr>
  <p:slideViewPr>
    <p:cSldViewPr>
      <p:cViewPr varScale="1">
        <p:scale>
          <a:sx n="79" d="100"/>
          <a:sy n="79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slov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22" name="Podnaslov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C2218E-9BBC-42C4-981C-B8B39A64FAB8}" type="datetimeFigureOut">
              <a:rPr lang="hr-HR" smtClean="0"/>
              <a:pPr/>
              <a:t>5.1.2016.</a:t>
            </a:fld>
            <a:endParaRPr lang="hr-HR"/>
          </a:p>
        </p:txBody>
      </p:sp>
      <p:sp>
        <p:nvSpPr>
          <p:cNvPr id="20" name="Rezervirano mjesto podnožj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10" name="Rezervirano mjesto broja slajd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56A47D-7BE8-4B1F-8BFF-7694B07830DB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C2218E-9BBC-42C4-981C-B8B39A64FAB8}" type="datetimeFigureOut">
              <a:rPr lang="hr-HR" smtClean="0"/>
              <a:pPr/>
              <a:t>5.1.2016.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56A47D-7BE8-4B1F-8BFF-7694B07830DB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C2218E-9BBC-42C4-981C-B8B39A64FAB8}" type="datetimeFigureOut">
              <a:rPr lang="hr-HR" smtClean="0"/>
              <a:pPr/>
              <a:t>5.1.2016.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56A47D-7BE8-4B1F-8BFF-7694B07830DB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Pravokutni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C2218E-9BBC-42C4-981C-B8B39A64FAB8}" type="datetimeFigureOut">
              <a:rPr lang="hr-HR" smtClean="0"/>
              <a:pPr/>
              <a:t>5.1.2016.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56A47D-7BE8-4B1F-8BFF-7694B07830DB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C2218E-9BBC-42C4-981C-B8B39A64FAB8}" type="datetimeFigureOut">
              <a:rPr lang="hr-HR" smtClean="0"/>
              <a:pPr/>
              <a:t>5.1.2016.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56A47D-7BE8-4B1F-8BFF-7694B07830DB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C2218E-9BBC-42C4-981C-B8B39A64FAB8}" type="datetimeFigureOut">
              <a:rPr lang="hr-HR" smtClean="0"/>
              <a:pPr/>
              <a:t>5.1.2016.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56A47D-7BE8-4B1F-8BFF-7694B07830DB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utni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C2218E-9BBC-42C4-981C-B8B39A64FAB8}" type="datetimeFigureOut">
              <a:rPr lang="hr-HR" smtClean="0"/>
              <a:pPr/>
              <a:t>5.1.2016.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56A47D-7BE8-4B1F-8BFF-7694B07830DB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6" name="Pravokutni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C2218E-9BBC-42C4-981C-B8B39A64FAB8}" type="datetimeFigureOut">
              <a:rPr lang="hr-HR" smtClean="0"/>
              <a:pPr/>
              <a:t>5.1.2016.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56A47D-7BE8-4B1F-8BFF-7694B07830DB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C2218E-9BBC-42C4-981C-B8B39A64FAB8}" type="datetimeFigureOut">
              <a:rPr lang="hr-HR" smtClean="0"/>
              <a:pPr/>
              <a:t>5.1.2016.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56A47D-7BE8-4B1F-8BFF-7694B07830DB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Pravokutni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  <p:sp>
        <p:nvSpPr>
          <p:cNvPr id="9" name="Dijagram toka: Postupak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Dijagram toka: Postupak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C2218E-9BBC-42C4-981C-B8B39A64FAB8}" type="datetimeFigureOut">
              <a:rPr lang="hr-HR" smtClean="0"/>
              <a:pPr/>
              <a:t>5.1.2016.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56A47D-7BE8-4B1F-8BFF-7694B07830DB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C2218E-9BBC-42C4-981C-B8B39A64FAB8}" type="datetimeFigureOut">
              <a:rPr lang="hr-HR" smtClean="0"/>
              <a:pPr/>
              <a:t>5.1.2016.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56A47D-7BE8-4B1F-8BFF-7694B07830DB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rt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sten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Pravokutni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Rezervirano mjesto naslova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9" name="Rezervirano mjesto teksta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24" name="Rezervirano mjesto datum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CC2218E-9BBC-42C4-981C-B8B39A64FAB8}" type="datetimeFigureOut">
              <a:rPr lang="hr-HR" smtClean="0"/>
              <a:pPr/>
              <a:t>5.1.2016.</a:t>
            </a:fld>
            <a:endParaRPr lang="hr-HR"/>
          </a:p>
        </p:txBody>
      </p:sp>
      <p:sp>
        <p:nvSpPr>
          <p:cNvPr id="10" name="Rezervirano mjesto podnožja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hr-HR"/>
          </a:p>
        </p:txBody>
      </p:sp>
      <p:sp>
        <p:nvSpPr>
          <p:cNvPr id="22" name="Rezervirano mjesto broja slajda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856A47D-7BE8-4B1F-8BFF-7694B07830DB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5" name="Pravokutni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395536" y="3886200"/>
            <a:ext cx="8352928" cy="2711152"/>
          </a:xfrm>
        </p:spPr>
        <p:txBody>
          <a:bodyPr>
            <a:normAutofit/>
          </a:bodyPr>
          <a:lstStyle/>
          <a:p>
            <a:pPr algn="l"/>
            <a:r>
              <a:rPr lang="hr-HR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3D</a:t>
            </a:r>
            <a:r>
              <a:rPr lang="hr-HR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4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DISPLEJI</a:t>
            </a:r>
            <a:r>
              <a:rPr lang="hr-HR" sz="4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endParaRPr lang="hr-HR" sz="40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hr-HR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hr-HR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Anita </a:t>
            </a:r>
            <a:r>
              <a:rPr lang="hr-HR" sz="3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Ljubos</a:t>
            </a:r>
            <a:endParaRPr lang="hr-HR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3200" dirty="0" smtClean="0">
                <a:latin typeface="Times New Roman" pitchFamily="18" charset="0"/>
                <a:cs typeface="Times New Roman" pitchFamily="18" charset="0"/>
              </a:rPr>
              <a:t>Sadržaj </a:t>
            </a:r>
            <a:endParaRPr lang="hr-H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Uvod </a:t>
            </a:r>
          </a:p>
          <a:p>
            <a:pPr>
              <a:buFont typeface="Wingdings" pitchFamily="2" charset="2"/>
              <a:buChar char="q"/>
            </a:pP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Stereoskopski 3D displeji </a:t>
            </a:r>
          </a:p>
          <a:p>
            <a:pPr>
              <a:buFont typeface="Wingdings" pitchFamily="2" charset="2"/>
              <a:buChar char="q"/>
            </a:pP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400" dirty="0" err="1" smtClean="0">
                <a:latin typeface="Times New Roman" pitchFamily="18" charset="0"/>
                <a:cs typeface="Times New Roman" pitchFamily="18" charset="0"/>
              </a:rPr>
              <a:t>Autostereoskopski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3D displeji </a:t>
            </a:r>
          </a:p>
          <a:p>
            <a:pPr>
              <a:buFont typeface="Wingdings" pitchFamily="2" charset="2"/>
              <a:buChar char="q"/>
            </a:pP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Računalno generirana holografija</a:t>
            </a:r>
          </a:p>
          <a:p>
            <a:pPr>
              <a:buFont typeface="Wingdings" pitchFamily="2" charset="2"/>
              <a:buChar char="q"/>
            </a:pP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400" dirty="0" err="1" smtClean="0">
                <a:latin typeface="Times New Roman" pitchFamily="18" charset="0"/>
                <a:cs typeface="Times New Roman" pitchFamily="18" charset="0"/>
              </a:rPr>
              <a:t>Volumetrijski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displeji </a:t>
            </a:r>
          </a:p>
          <a:p>
            <a:pPr>
              <a:buFont typeface="Wingdings" pitchFamily="2" charset="2"/>
              <a:buChar char="q"/>
            </a:pPr>
            <a:endParaRPr lang="hr-HR" sz="3000" dirty="0"/>
          </a:p>
          <a:p>
            <a:pPr>
              <a:buNone/>
            </a:pPr>
            <a:endParaRPr lang="hr-HR" sz="30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3200" dirty="0" smtClean="0">
                <a:latin typeface="Times New Roman" pitchFamily="18" charset="0"/>
                <a:cs typeface="Times New Roman" pitchFamily="18" charset="0"/>
              </a:rPr>
              <a:t>Uvod</a:t>
            </a:r>
            <a:r>
              <a:rPr lang="hr-HR" sz="3200" dirty="0" smtClean="0"/>
              <a:t> </a:t>
            </a:r>
            <a:endParaRPr lang="hr-HR" sz="32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hr-HR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>3D monitor možemo definirati kao uređaj koji ima sposobnost prikaza </a:t>
            </a:r>
            <a:r>
              <a:rPr lang="hr-HR" sz="2400" dirty="0" err="1">
                <a:latin typeface="Times New Roman" pitchFamily="18" charset="0"/>
                <a:cs typeface="Times New Roman" pitchFamily="18" charset="0"/>
              </a:rPr>
              <a:t>stereopatske</a:t>
            </a: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> percepcije trodimenzionalne slike gledatelju. </a:t>
            </a:r>
          </a:p>
          <a:p>
            <a:pPr>
              <a:buFont typeface="Wingdings" pitchFamily="2" charset="2"/>
              <a:buChar char="q"/>
            </a:pP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Vrste 3D displeja:</a:t>
            </a:r>
          </a:p>
          <a:p>
            <a:pPr marL="514350" indent="-514350" algn="just"/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Stereoskopski</a:t>
            </a:r>
          </a:p>
          <a:p>
            <a:pPr algn="just"/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hr-HR" sz="2400" dirty="0" err="1" smtClean="0">
                <a:latin typeface="Times New Roman" pitchFamily="18" charset="0"/>
                <a:cs typeface="Times New Roman" pitchFamily="18" charset="0"/>
              </a:rPr>
              <a:t>Autorstereoskopski</a:t>
            </a:r>
            <a:endParaRPr lang="hr-HR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hr-HR" sz="2400" dirty="0" err="1" smtClean="0">
                <a:latin typeface="Times New Roman" pitchFamily="18" charset="0"/>
                <a:cs typeface="Times New Roman" pitchFamily="18" charset="0"/>
              </a:rPr>
              <a:t>Računanalno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generirana holografija </a:t>
            </a:r>
          </a:p>
          <a:p>
            <a:pPr algn="just"/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hr-HR" sz="2400" dirty="0" err="1" smtClean="0">
                <a:latin typeface="Times New Roman" pitchFamily="18" charset="0"/>
                <a:cs typeface="Times New Roman" pitchFamily="18" charset="0"/>
              </a:rPr>
              <a:t>Volumetrijski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prikaz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3200" dirty="0" smtClean="0">
                <a:latin typeface="Times New Roman" pitchFamily="18" charset="0"/>
                <a:cs typeface="Times New Roman" pitchFamily="18" charset="0"/>
              </a:rPr>
              <a:t>Stereoskopski 3D displej</a:t>
            </a:r>
            <a:endParaRPr lang="hr-H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>Stereoskopija koristi dvije različite perspektive za prikaz slike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Svrha stereoskopije je smjestiti dubinu prizora ispred i iza ekrana </a:t>
            </a:r>
          </a:p>
          <a:p>
            <a:pPr>
              <a:buFont typeface="Wingdings" pitchFamily="2" charset="2"/>
              <a:buChar char="q"/>
            </a:pP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Stereoskopske naočale su bitan dio za ulazak u virtualnu stvarnost</a:t>
            </a:r>
          </a:p>
          <a:p>
            <a:pPr>
              <a:buNone/>
            </a:pPr>
            <a:endParaRPr lang="hr-HR" dirty="0"/>
          </a:p>
        </p:txBody>
      </p:sp>
      <p:pic>
        <p:nvPicPr>
          <p:cNvPr id="4" name="Slika 3" descr="depth_budg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9792" y="3501008"/>
            <a:ext cx="5976664" cy="295232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3200" dirty="0" smtClean="0">
                <a:latin typeface="Times New Roman" pitchFamily="18" charset="0"/>
                <a:cs typeface="Times New Roman" pitchFamily="18" charset="0"/>
              </a:rPr>
              <a:t>3D naočale </a:t>
            </a:r>
            <a:endParaRPr lang="hr-H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Aktivne 3D naočale </a:t>
            </a:r>
          </a:p>
          <a:p>
            <a:pPr>
              <a:buFont typeface="Wingdings" pitchFamily="2" charset="2"/>
              <a:buChar char="q"/>
            </a:pPr>
            <a:endParaRPr lang="hr-H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hr-HR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hr-H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Pasivne 3D naočale </a:t>
            </a:r>
          </a:p>
          <a:p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Ove naočale rade pomoću </a:t>
            </a:r>
            <a:r>
              <a:rPr lang="hr-HR" sz="2400" dirty="0" err="1" smtClean="0">
                <a:latin typeface="Times New Roman" pitchFamily="18" charset="0"/>
                <a:cs typeface="Times New Roman" pitchFamily="18" charset="0"/>
              </a:rPr>
              <a:t>filtera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Polarizacija je još jedan način prikaza 3D slike pomoću pasivnih naočala.</a:t>
            </a:r>
          </a:p>
          <a:p>
            <a:pPr>
              <a:buFont typeface="Wingdings" pitchFamily="2" charset="2"/>
              <a:buChar char="q"/>
            </a:pPr>
            <a:endParaRPr lang="hr-HR" dirty="0"/>
          </a:p>
          <a:p>
            <a:pPr>
              <a:buFont typeface="Wingdings" pitchFamily="2" charset="2"/>
              <a:buChar char="q"/>
            </a:pPr>
            <a:endParaRPr lang="hr-HR" dirty="0"/>
          </a:p>
        </p:txBody>
      </p:sp>
      <p:pic>
        <p:nvPicPr>
          <p:cNvPr id="4" name="Slika 3" descr="naoča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2204864"/>
            <a:ext cx="3888432" cy="1512168"/>
          </a:xfrm>
          <a:prstGeom prst="rect">
            <a:avLst/>
          </a:prstGeom>
        </p:spPr>
      </p:pic>
      <p:pic>
        <p:nvPicPr>
          <p:cNvPr id="6" name="Slika 5" descr="3dnocale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2" y="2204864"/>
            <a:ext cx="3923928" cy="158417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3200" dirty="0" err="1" smtClean="0">
                <a:latin typeface="Times New Roman" pitchFamily="18" charset="0"/>
                <a:cs typeface="Times New Roman" pitchFamily="18" charset="0"/>
              </a:rPr>
              <a:t>Autostereoskopski</a:t>
            </a:r>
            <a:r>
              <a:rPr lang="hr-HR" sz="3200" dirty="0" smtClean="0">
                <a:latin typeface="Times New Roman" pitchFamily="18" charset="0"/>
                <a:cs typeface="Times New Roman" pitchFamily="18" charset="0"/>
              </a:rPr>
              <a:t> 3D displej </a:t>
            </a:r>
            <a:endParaRPr lang="hr-H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hr-HR" sz="2400" dirty="0" err="1">
                <a:latin typeface="Times New Roman" pitchFamily="18" charset="0"/>
                <a:cs typeface="Times New Roman" pitchFamily="18" charset="0"/>
              </a:rPr>
              <a:t>Autostereoskopija</a:t>
            </a: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> je svaka metoda prikaza stereoskopskih slika bez upotrebe naočala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Vrste </a:t>
            </a:r>
            <a:r>
              <a:rPr lang="hr-HR" sz="2400" dirty="0" err="1" smtClean="0">
                <a:latin typeface="Times New Roman" pitchFamily="18" charset="0"/>
                <a:cs typeface="Times New Roman" pitchFamily="18" charset="0"/>
              </a:rPr>
              <a:t>autostereoskopskih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displeja: </a:t>
            </a:r>
            <a:r>
              <a:rPr lang="hr-HR" sz="2400" dirty="0" err="1" smtClean="0">
                <a:latin typeface="Times New Roman" pitchFamily="18" charset="0"/>
                <a:cs typeface="Times New Roman" pitchFamily="18" charset="0"/>
              </a:rPr>
              <a:t>paralllax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 barijera,leća,</a:t>
            </a:r>
            <a:r>
              <a:rPr lang="hr-HR" sz="2400" dirty="0" err="1" smtClean="0">
                <a:latin typeface="Times New Roman" pitchFamily="18" charset="0"/>
                <a:cs typeface="Times New Roman" pitchFamily="18" charset="0"/>
              </a:rPr>
              <a:t>vulemetrijska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,displeji sa svjetlosnim poljem. </a:t>
            </a:r>
          </a:p>
          <a:p>
            <a:pPr>
              <a:buFont typeface="Wingdings" pitchFamily="2" charset="2"/>
              <a:buChar char="q"/>
            </a:pPr>
            <a:endParaRPr lang="hr-H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Slika 3" descr="3d-glasses-free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3501008"/>
            <a:ext cx="5040560" cy="280831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3200" dirty="0" smtClean="0">
                <a:latin typeface="Times New Roman" pitchFamily="18" charset="0"/>
                <a:cs typeface="Times New Roman" pitchFamily="18" charset="0"/>
              </a:rPr>
              <a:t>Kompjuterski generirana holografija</a:t>
            </a:r>
            <a:endParaRPr lang="hr-H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>Kompjuterski 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generirana </a:t>
            </a: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>holografija je metoda digitalnog kreiranja holografskih interferencijskih uzoraka. </a:t>
            </a:r>
            <a:endParaRPr lang="hr-H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>Kompjuterski kreirani holografi imaju prednost da objekti koje želimo prikazati ne moraju imati nikakvu fizičku 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stvarnost(potpuno </a:t>
            </a: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>sintetički kreiranje holograma). </a:t>
            </a:r>
          </a:p>
        </p:txBody>
      </p:sp>
      <p:pic>
        <p:nvPicPr>
          <p:cNvPr id="5" name="Slika 4" descr="maxresdefaul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3933056"/>
            <a:ext cx="5400600" cy="267779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3200" dirty="0" err="1" smtClean="0">
                <a:latin typeface="Times New Roman" pitchFamily="18" charset="0"/>
                <a:cs typeface="Times New Roman" pitchFamily="18" charset="0"/>
              </a:rPr>
              <a:t>Volumetrijski</a:t>
            </a:r>
            <a:r>
              <a:rPr lang="hr-HR" sz="3200" dirty="0" smtClean="0">
                <a:latin typeface="Times New Roman" pitchFamily="18" charset="0"/>
                <a:cs typeface="Times New Roman" pitchFamily="18" charset="0"/>
              </a:rPr>
              <a:t> displeji </a:t>
            </a:r>
            <a:endParaRPr lang="hr-H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hr-HR" sz="2400" dirty="0" err="1">
                <a:latin typeface="Times New Roman" pitchFamily="18" charset="0"/>
                <a:cs typeface="Times New Roman" pitchFamily="18" charset="0"/>
              </a:rPr>
              <a:t>Volumetrijski</a:t>
            </a: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> displej je uređaj koji formira vizualnu reprezentaciju objekata u tri fizičke dimenzije. </a:t>
            </a:r>
          </a:p>
          <a:p>
            <a:pPr>
              <a:buFont typeface="Wingdings" pitchFamily="2" charset="2"/>
              <a:buChar char="q"/>
            </a:pP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>Sony ima mali,cilindrični 3D , </a:t>
            </a:r>
            <a:r>
              <a:rPr lang="hr-HR" sz="2400" dirty="0" err="1">
                <a:latin typeface="Times New Roman" pitchFamily="18" charset="0"/>
                <a:cs typeface="Times New Roman" pitchFamily="18" charset="0"/>
              </a:rPr>
              <a:t>volumetrijski</a:t>
            </a: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sz="2400" dirty="0" err="1">
                <a:latin typeface="Times New Roman" pitchFamily="18" charset="0"/>
                <a:cs typeface="Times New Roman" pitchFamily="18" charset="0"/>
              </a:rPr>
              <a:t>3D</a:t>
            </a:r>
            <a:r>
              <a:rPr lang="hr-HR" sz="2400" dirty="0">
                <a:latin typeface="Times New Roman" pitchFamily="18" charset="0"/>
                <a:cs typeface="Times New Roman" pitchFamily="18" charset="0"/>
              </a:rPr>
              <a:t> ekran .</a:t>
            </a:r>
          </a:p>
        </p:txBody>
      </p:sp>
      <p:pic>
        <p:nvPicPr>
          <p:cNvPr id="5" name="Slika 4" descr="sony_stereoscopic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9712" y="3212976"/>
            <a:ext cx="3429000" cy="309634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sz="3200" dirty="0" smtClean="0">
                <a:latin typeface="Times New Roman" pitchFamily="18" charset="0"/>
                <a:cs typeface="Times New Roman" pitchFamily="18" charset="0"/>
              </a:rPr>
              <a:t>3D </a:t>
            </a:r>
            <a:r>
              <a:rPr lang="hr-HR" sz="3200" dirty="0" smtClean="0">
                <a:latin typeface="Times New Roman" pitchFamily="18" charset="0"/>
                <a:cs typeface="Times New Roman" pitchFamily="18" charset="0"/>
              </a:rPr>
              <a:t>tehnologija</a:t>
            </a:r>
            <a:endParaRPr lang="hr-H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187624" y="1628800"/>
            <a:ext cx="7509520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hr-HR" dirty="0" smtClean="0"/>
              <a:t> </a:t>
            </a:r>
            <a:r>
              <a:rPr lang="hr-HR" sz="2400" dirty="0" smtClean="0">
                <a:latin typeface="Times New Roman" pitchFamily="18" charset="0"/>
                <a:cs typeface="Times New Roman" pitchFamily="18" charset="0"/>
              </a:rPr>
              <a:t>3D televizor</a:t>
            </a:r>
            <a:endParaRPr lang="hr-HR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/>
          </a:p>
          <a:p>
            <a:pPr>
              <a:buNone/>
            </a:pPr>
            <a:r>
              <a:rPr lang="hr-HR" dirty="0" smtClean="0"/>
              <a:t>  </a:t>
            </a:r>
            <a:endParaRPr lang="hr-HR" dirty="0"/>
          </a:p>
        </p:txBody>
      </p:sp>
      <p:pic>
        <p:nvPicPr>
          <p:cNvPr id="4" name="Slika 3" descr="Samsung-UE40H640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2204864"/>
            <a:ext cx="4869160" cy="331236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SLIDE_COUNT" val="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j">
  <a:themeElements>
    <a:clrScheme name="Solsticij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j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j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330</TotalTime>
  <Words>205</Words>
  <Application>Microsoft Office PowerPoint</Application>
  <PresentationFormat>Prikaz na zaslonu (4:3)</PresentationFormat>
  <Paragraphs>43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0" baseType="lpstr">
      <vt:lpstr>Solsticij</vt:lpstr>
      <vt:lpstr>Slajd 1</vt:lpstr>
      <vt:lpstr>Sadržaj </vt:lpstr>
      <vt:lpstr>Uvod </vt:lpstr>
      <vt:lpstr>Stereoskopski 3D displej</vt:lpstr>
      <vt:lpstr>3D naočale </vt:lpstr>
      <vt:lpstr>Autostereoskopski 3D displej </vt:lpstr>
      <vt:lpstr>Kompjuterski generirana holografija</vt:lpstr>
      <vt:lpstr>Volumetrijski displeji </vt:lpstr>
      <vt:lpstr>3D tehnologija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PC</dc:creator>
  <cp:lastModifiedBy>PC</cp:lastModifiedBy>
  <cp:revision>31</cp:revision>
  <dcterms:created xsi:type="dcterms:W3CDTF">2016-01-02T14:31:34Z</dcterms:created>
  <dcterms:modified xsi:type="dcterms:W3CDTF">2016-01-05T17:31:04Z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6B080526-DDC7-4109-9876-E47D417AF0E8</vt:lpwstr>
  </property>
  <property fmtid="{D5CDD505-2E9C-101B-9397-08002B2CF9AE}" pid="3" name="ArticulatePath">
    <vt:lpwstr>Prezentacija3</vt:lpwstr>
  </property>
</Properties>
</file>